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6"/>
  </p:handoutMasterIdLst>
  <p:sldIdLst>
    <p:sldId id="272" r:id="rId2"/>
    <p:sldId id="274" r:id="rId3"/>
    <p:sldId id="284" r:id="rId4"/>
    <p:sldId id="321" r:id="rId5"/>
    <p:sldId id="322" r:id="rId6"/>
    <p:sldId id="323" r:id="rId7"/>
    <p:sldId id="324" r:id="rId8"/>
    <p:sldId id="326" r:id="rId9"/>
    <p:sldId id="325" r:id="rId10"/>
    <p:sldId id="329" r:id="rId11"/>
    <p:sldId id="328" r:id="rId12"/>
    <p:sldId id="327" r:id="rId13"/>
    <p:sldId id="330" r:id="rId14"/>
    <p:sldId id="306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00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9360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998A79-EB83-5B4D-A8AC-C0A125372368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6CED1F-5232-524E-A270-C872AFA9F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24D18C-78B5-D643-A911-ED6657A1FE84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5A08EC-49FF-F24A-88F5-4AB7C958F6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9BB0B-5CFD-4B4A-A836-D780941447F5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A2B5F-0D94-8B4B-88A8-1A754C4BB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3E218-5029-6B48-9908-56C682E3005C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AFED9-CD57-6343-8077-04FD43118D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0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D6DB4A-447A-6145-B28A-8F63236697F1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CB605-0F08-AC40-91D0-7B24187C7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E4A97-C085-3744-8A6A-157E09CE33B7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A7EE-BF6A-3B4A-B3C8-43C3314D7E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30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69D804-1DE5-FF45-8CF4-613D87F163AE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3E620-0BF0-3945-B7E2-6C03FE277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82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750CA-8401-2643-8918-74184BD22574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C10AB-6565-FE43-A579-6A13F985D7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2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4B41B-1B04-E248-BD06-58924890F631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FFE0E-F05A-974F-A173-9F5D0776B7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96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44D376-DA38-704B-B66F-5E9435CE8715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B4ABC-929D-764E-8CF6-40D8E36D91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87763A-322A-9F40-8E39-DD8838BADA18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0CB0-DA89-ED43-892C-3E3F0B2FDE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F8B170-B22A-9342-8D3C-77A12E12CA89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9BEBF-AC50-504F-A452-6D0FD20088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35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511A1A1-93F1-6C40-A674-3F52A1BC5C66}" type="datetimeFigureOut">
              <a:rPr lang="en-US"/>
              <a:pPr/>
              <a:t>10/28/2015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660EB5F-78BD-9B47-B478-07C6591832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37" r:id="rId2"/>
    <p:sldLayoutId id="2147483942" r:id="rId3"/>
    <p:sldLayoutId id="2147483943" r:id="rId4"/>
    <p:sldLayoutId id="2147483944" r:id="rId5"/>
    <p:sldLayoutId id="2147483945" r:id="rId6"/>
    <p:sldLayoutId id="2147483938" r:id="rId7"/>
    <p:sldLayoutId id="2147483946" r:id="rId8"/>
    <p:sldLayoutId id="2147483947" r:id="rId9"/>
    <p:sldLayoutId id="2147483939" r:id="rId10"/>
    <p:sldLayoutId id="21474839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ekretariatpmu@yahoo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sz="4000">
              <a:latin typeface="Lucida Sans Unicode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3600" b="1">
                <a:latin typeface="Lucida Sans Unicode" charset="0"/>
              </a:rPr>
              <a:t>Pengantar Penjaringan Minat </a:t>
            </a:r>
          </a:p>
          <a:p>
            <a:pPr algn="ctr" eaLnBrk="1" hangingPunct="1">
              <a:buFont typeface="Arial" charset="0"/>
              <a:buNone/>
            </a:pPr>
            <a:r>
              <a:rPr lang="en-US" sz="3600" b="1">
                <a:latin typeface="Lucida Sans Unicode" charset="0"/>
              </a:rPr>
              <a:t>dan </a:t>
            </a:r>
          </a:p>
          <a:p>
            <a:pPr algn="ctr" eaLnBrk="1" hangingPunct="1">
              <a:buFont typeface="Arial" charset="0"/>
              <a:buNone/>
            </a:pPr>
            <a:r>
              <a:rPr lang="en-US" sz="3600" b="1">
                <a:latin typeface="Lucida Sans Unicode" charset="0"/>
              </a:rPr>
              <a:t>Desk Verifikasi Dokumen </a:t>
            </a:r>
          </a:p>
          <a:p>
            <a:pPr algn="ctr" eaLnBrk="1" hangingPunct="1">
              <a:buFont typeface="Arial" charset="0"/>
              <a:buNone/>
            </a:pPr>
            <a:r>
              <a:rPr lang="en-US" sz="3600" b="1">
                <a:latin typeface="Lucida Sans Unicode" charset="0"/>
              </a:rPr>
              <a:t>Kab/kota  untuk Kepesertaan PPSP Tahun 2016</a:t>
            </a:r>
          </a:p>
          <a:p>
            <a:pPr algn="ctr" eaLnBrk="1" hangingPunct="1">
              <a:buFont typeface="Arial" charset="0"/>
              <a:buNone/>
            </a:pPr>
            <a:endParaRPr lang="en-US" sz="1800" b="1">
              <a:latin typeface="Lucida Sans Unicode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1800" b="1" i="1">
                <a:latin typeface="Lucida Sans Unicode" charset="0"/>
              </a:rPr>
              <a:t>Denpasar, 21 Oktober 2015</a:t>
            </a:r>
          </a:p>
          <a:p>
            <a:pPr algn="ctr" eaLnBrk="1" hangingPunct="1">
              <a:buFont typeface="Arial" charset="0"/>
              <a:buNone/>
            </a:pPr>
            <a:r>
              <a:rPr lang="en-US" sz="1800" b="1" i="1">
                <a:latin typeface="Lucida Sans Unicode" charset="0"/>
              </a:rPr>
              <a:t>Batam, 28 Oktober 2015</a:t>
            </a:r>
          </a:p>
          <a:p>
            <a:pPr algn="ctr" eaLnBrk="1" hangingPunct="1">
              <a:buFont typeface="Arial" charset="0"/>
              <a:buNone/>
            </a:pPr>
            <a:endParaRPr lang="en-US" sz="2400" b="1">
              <a:latin typeface="Lucida Sans Unicode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000" b="1">
              <a:latin typeface="Lucida Sans Unicode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1800" b="1">
                <a:latin typeface="Lucida Sans Unicode" charset="0"/>
              </a:rPr>
              <a:t>Laisa Wahanudin, Ketua PMU PPSP</a:t>
            </a:r>
          </a:p>
          <a:p>
            <a:pPr algn="ctr" eaLnBrk="1" hangingPunct="1">
              <a:buFont typeface="Arial" charset="0"/>
              <a:buNone/>
            </a:pPr>
            <a:endParaRPr lang="en-US" sz="3600" b="1">
              <a:latin typeface="Lucida Sans Unicod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88424"/>
              </p:ext>
            </p:extLst>
          </p:nvPr>
        </p:nvGraphicFramePr>
        <p:xfrm>
          <a:off x="-14514" y="-5"/>
          <a:ext cx="9296400" cy="670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05955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Jawa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Tengah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Aldy dan Richard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0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Purworejo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Klaten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Wonosobo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Grobogan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Demak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Temanggung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Batang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Pekalongan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Pemalang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 Kota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Magelang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Wonogiri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32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12. Semarang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9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25154"/>
              </p:ext>
            </p:extLst>
          </p:nvPr>
        </p:nvGraphicFramePr>
        <p:xfrm>
          <a:off x="-14514" y="0"/>
          <a:ext cx="92964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05608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Jawa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Timur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Nadia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4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 Kota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Malang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 Kota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Surabaya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Probolinggo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Sidoarjo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Trenggalek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Tulung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Agung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Jember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Banyuwangi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Nganjuk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Ngawi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334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Pamekasan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12. Malang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Lumajang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Mojokerto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Tuban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Bangkalan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17. Kota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Mojokerto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298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Sumenep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29132"/>
              </p:ext>
            </p:extLst>
          </p:nvPr>
        </p:nvGraphicFramePr>
        <p:xfrm>
          <a:off x="-14514" y="0"/>
          <a:ext cx="9296400" cy="73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00790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9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NTB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Kepulauan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Riau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Eko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446338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/>
                        <a:t>Provinsi</a:t>
                      </a:r>
                      <a:r>
                        <a:rPr lang="en-US" sz="1800" b="1" dirty="0" smtClean="0"/>
                        <a:t> NTB</a:t>
                      </a:r>
                      <a:endParaRPr lang="en-US" sz="1800" b="1" dirty="0"/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24" marB="45724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1. Kota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Mataram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2.</a:t>
                      </a:r>
                      <a:r>
                        <a:rPr lang="en-US" sz="1800" baseline="0" dirty="0" smtClean="0">
                          <a:latin typeface="+mj-lt"/>
                        </a:rPr>
                        <a:t> Lombok Barat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3.</a:t>
                      </a:r>
                      <a:r>
                        <a:rPr lang="en-US" sz="1800" baseline="0" dirty="0" smtClean="0">
                          <a:latin typeface="+mj-lt"/>
                        </a:rPr>
                        <a:t> Lombok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Timur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4. Sumbawa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5. </a:t>
                      </a:r>
                      <a:r>
                        <a:rPr lang="en-US" sz="1800" dirty="0" err="1" smtClean="0">
                          <a:latin typeface="+mj-lt"/>
                        </a:rPr>
                        <a:t>Bima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6. Sumbawa Barat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7. Lombok Utara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8. Lombok Tengah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9. </a:t>
                      </a:r>
                      <a:r>
                        <a:rPr lang="en-US" sz="1800" dirty="0" err="1" smtClean="0">
                          <a:latin typeface="+mj-lt"/>
                        </a:rPr>
                        <a:t>Dompu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10. Kota </a:t>
                      </a:r>
                      <a:r>
                        <a:rPr lang="en-US" sz="1800" dirty="0" err="1" smtClean="0">
                          <a:latin typeface="+mj-lt"/>
                        </a:rPr>
                        <a:t>bima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641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+mj-lt"/>
                        </a:rPr>
                        <a:t>Provinsi</a:t>
                      </a:r>
                      <a:r>
                        <a:rPr lang="en-US" sz="1800" b="1" baseline="0" dirty="0" smtClean="0">
                          <a:latin typeface="+mj-lt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+mj-lt"/>
                        </a:rPr>
                        <a:t>Kep</a:t>
                      </a:r>
                      <a:r>
                        <a:rPr lang="en-US" sz="1800" b="1" baseline="0" dirty="0" smtClean="0">
                          <a:latin typeface="+mj-lt"/>
                        </a:rPr>
                        <a:t>. </a:t>
                      </a:r>
                      <a:r>
                        <a:rPr lang="en-US" sz="1800" b="1" baseline="0" dirty="0" smtClean="0">
                          <a:latin typeface="+mj-lt"/>
                        </a:rPr>
                        <a:t>Riau</a:t>
                      </a:r>
                      <a:endParaRPr lang="id-ID" sz="1800" b="1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baseline="0" dirty="0" smtClean="0">
                          <a:latin typeface="+mj-lt"/>
                        </a:rPr>
                        <a:t>Kab. Kepulauan Anambas</a:t>
                      </a:r>
                      <a:endParaRPr lang="en-US" sz="1800" b="1" dirty="0" smtClean="0">
                        <a:latin typeface="+mj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Kepulauan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Anambas</a:t>
                      </a:r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9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263900"/>
          </a:xfrm>
        </p:spPr>
        <p:txBody>
          <a:bodyPr/>
          <a:lstStyle/>
          <a:p>
            <a:r>
              <a:rPr lang="en-US" sz="3400" dirty="0" smtClean="0"/>
              <a:t>Email : </a:t>
            </a:r>
            <a:r>
              <a:rPr lang="en-US" sz="3400" dirty="0" smtClean="0">
                <a:hlinkClick r:id="rId2"/>
              </a:rPr>
              <a:t>sekretariatpmu@yahoo.com</a:t>
            </a:r>
            <a:endParaRPr lang="en-US" sz="3400" dirty="0" smtClean="0"/>
          </a:p>
          <a:p>
            <a:pPr marL="109537" indent="0">
              <a:buNone/>
            </a:pPr>
            <a:endParaRPr lang="en-US" sz="3400" dirty="0" smtClean="0"/>
          </a:p>
          <a:p>
            <a:r>
              <a:rPr lang="en-US" sz="3400" dirty="0" smtClean="0"/>
              <a:t>No. </a:t>
            </a:r>
            <a:r>
              <a:rPr lang="en-US" sz="3400" dirty="0" err="1" smtClean="0"/>
              <a:t>Telp</a:t>
            </a:r>
            <a:r>
              <a:rPr lang="en-US" sz="3400" dirty="0" smtClean="0"/>
              <a:t> Kantor : </a:t>
            </a:r>
          </a:p>
          <a:p>
            <a:pPr marL="109537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021-31904113/021-31903909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Sekretariat PMU PPSP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i="1" dirty="0" err="1" smtClean="0">
                <a:ea typeface="+mj-ea"/>
              </a:rPr>
              <a:t>Sekian</a:t>
            </a:r>
            <a:r>
              <a:rPr lang="en-US" i="1" dirty="0" smtClean="0">
                <a:ea typeface="+mj-ea"/>
              </a:rPr>
              <a:t> </a:t>
            </a:r>
            <a:br>
              <a:rPr lang="en-US" i="1" dirty="0" smtClean="0">
                <a:ea typeface="+mj-ea"/>
              </a:rPr>
            </a:br>
            <a:r>
              <a:rPr lang="en-US" i="1" dirty="0" err="1" smtClean="0">
                <a:ea typeface="+mj-ea"/>
              </a:rPr>
              <a:t>Terima</a:t>
            </a:r>
            <a:r>
              <a:rPr lang="id-ID" i="1" dirty="0" smtClean="0">
                <a:ea typeface="+mj-ea"/>
              </a:rPr>
              <a:t> </a:t>
            </a:r>
            <a:r>
              <a:rPr lang="id-ID" i="1" dirty="0">
                <a:ea typeface="+mj-ea"/>
              </a:rPr>
              <a:t>K</a:t>
            </a:r>
            <a:r>
              <a:rPr lang="en-US" i="1" dirty="0" err="1" smtClean="0">
                <a:ea typeface="+mj-ea"/>
              </a:rPr>
              <a:t>asih</a:t>
            </a:r>
            <a:r>
              <a:rPr lang="en-US" i="1" dirty="0" smtClean="0">
                <a:ea typeface="+mj-ea"/>
              </a:rPr>
              <a:t/>
            </a:r>
            <a:br>
              <a:rPr lang="en-US" i="1" dirty="0" smtClean="0">
                <a:ea typeface="+mj-ea"/>
              </a:rPr>
            </a:br>
            <a:endParaRPr lang="en-US" i="1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10600" cy="5715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600" dirty="0">
                <a:latin typeface="Lucida Sans Unicode" charset="0"/>
              </a:rPr>
              <a:t>   	</a:t>
            </a:r>
          </a:p>
          <a:p>
            <a:pPr marL="90488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>
                <a:latin typeface="Lucida Sans Unicode" charset="0"/>
              </a:rPr>
              <a:t>  </a:t>
            </a:r>
            <a:r>
              <a:rPr lang="en-US" sz="2400" dirty="0" err="1" smtClean="0">
                <a:latin typeface="Lucida Sans Unicode" charset="0"/>
              </a:rPr>
              <a:t>Sesuai</a:t>
            </a:r>
            <a:r>
              <a:rPr lang="en-US" sz="2400" dirty="0" smtClean="0">
                <a:latin typeface="Lucida Sans Unicode" charset="0"/>
              </a:rPr>
              <a:t> </a:t>
            </a:r>
            <a:r>
              <a:rPr lang="en-US" sz="2400" dirty="0">
                <a:latin typeface="Lucida Sans Unicode" charset="0"/>
              </a:rPr>
              <a:t>SE </a:t>
            </a:r>
            <a:r>
              <a:rPr lang="en-US" sz="2400" dirty="0" err="1">
                <a:latin typeface="Lucida Sans Unicode" charset="0"/>
              </a:rPr>
              <a:t>Mendagri</a:t>
            </a:r>
            <a:r>
              <a:rPr lang="en-US" sz="2400" dirty="0">
                <a:latin typeface="Lucida Sans Unicode" charset="0"/>
              </a:rPr>
              <a:t> No. 660/4919/SJ </a:t>
            </a:r>
            <a:r>
              <a:rPr lang="en-US" sz="2400" dirty="0" err="1">
                <a:latin typeface="Lucida Sans Unicode" charset="0"/>
              </a:rPr>
              <a:t>tentang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Pedoman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Pengelolaan</a:t>
            </a:r>
            <a:r>
              <a:rPr lang="en-US" sz="2400" dirty="0">
                <a:latin typeface="Lucida Sans Unicode" charset="0"/>
              </a:rPr>
              <a:t> Program PPSP di Daerah, </a:t>
            </a:r>
            <a:r>
              <a:rPr lang="en-US" sz="2400" dirty="0" err="1">
                <a:latin typeface="Lucida Sans Unicode" charset="0"/>
              </a:rPr>
              <a:t>Kabupaten</a:t>
            </a:r>
            <a:r>
              <a:rPr lang="en-US" sz="2400" dirty="0">
                <a:latin typeface="Lucida Sans Unicode" charset="0"/>
              </a:rPr>
              <a:t>/Kota </a:t>
            </a:r>
            <a:r>
              <a:rPr lang="en-US" sz="2400" dirty="0" err="1">
                <a:latin typeface="Lucida Sans Unicode" charset="0"/>
              </a:rPr>
              <a:t>akan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ditetapkan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sebagai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peserta</a:t>
            </a:r>
            <a:r>
              <a:rPr lang="en-US" sz="2400" dirty="0">
                <a:latin typeface="Lucida Sans Unicode" charset="0"/>
              </a:rPr>
              <a:t> PPSP </a:t>
            </a:r>
            <a:r>
              <a:rPr lang="en-US" sz="2400" dirty="0" err="1">
                <a:latin typeface="Lucida Sans Unicode" charset="0"/>
              </a:rPr>
              <a:t>tahun</a:t>
            </a:r>
            <a:r>
              <a:rPr lang="en-US" sz="2400" dirty="0">
                <a:latin typeface="Lucida Sans Unicode" charset="0"/>
              </a:rPr>
              <a:t> 2016, </a:t>
            </a:r>
            <a:r>
              <a:rPr lang="en-US" sz="2400" dirty="0" err="1">
                <a:latin typeface="Lucida Sans Unicode" charset="0"/>
              </a:rPr>
              <a:t>bilamana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telah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memenuhi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persyaratan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sebagai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err="1">
                <a:latin typeface="Lucida Sans Unicode" charset="0"/>
              </a:rPr>
              <a:t>berikut</a:t>
            </a:r>
            <a:r>
              <a:rPr lang="en-US" sz="2400" dirty="0">
                <a:latin typeface="Lucida Sans Unicode" charset="0"/>
              </a:rPr>
              <a:t> 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>
              <a:latin typeface="Lucida Sans Unicode" charset="0"/>
            </a:endParaRPr>
          </a:p>
          <a:p>
            <a:pPr algn="just" eaLnBrk="1" hangingPunct="1">
              <a:lnSpc>
                <a:spcPct val="120000"/>
              </a:lnSpc>
              <a:buFont typeface="Lucida Sans Unicode" charset="0"/>
              <a:buAutoNum type="arabicPeriod"/>
            </a:pPr>
            <a:r>
              <a:rPr lang="en-US" sz="2000" dirty="0">
                <a:latin typeface="Lucida Sans Unicode" charset="0"/>
              </a:rPr>
              <a:t>Ada </a:t>
            </a:r>
            <a:r>
              <a:rPr lang="en-US" sz="2000" b="1" dirty="0" err="1">
                <a:latin typeface="Lucida Sans Unicode" charset="0"/>
              </a:rPr>
              <a:t>surat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minat</a:t>
            </a:r>
            <a:r>
              <a:rPr lang="en-US" sz="2000" dirty="0">
                <a:latin typeface="Lucida Sans Unicode" charset="0"/>
              </a:rPr>
              <a:t> yang </a:t>
            </a:r>
            <a:r>
              <a:rPr lang="en-US" sz="2000" dirty="0" err="1">
                <a:latin typeface="Lucida Sans Unicode" charset="0"/>
              </a:rPr>
              <a:t>ditandatangani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Bupati</a:t>
            </a:r>
            <a:r>
              <a:rPr lang="en-US" sz="2000" dirty="0">
                <a:latin typeface="Lucida Sans Unicode" charset="0"/>
              </a:rPr>
              <a:t>/</a:t>
            </a:r>
            <a:r>
              <a:rPr lang="en-US" sz="2000" dirty="0" err="1">
                <a:latin typeface="Lucida Sans Unicode" charset="0"/>
              </a:rPr>
              <a:t>Walikota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ditujukan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kepada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Gubernur</a:t>
            </a:r>
            <a:r>
              <a:rPr lang="en-US" sz="2000" dirty="0">
                <a:latin typeface="Lucida Sans Unicode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buFont typeface="Lucida Sans Unicode" charset="0"/>
              <a:buAutoNum type="arabicPeriod"/>
            </a:pPr>
            <a:r>
              <a:rPr lang="en-US" sz="2000" dirty="0">
                <a:latin typeface="Lucida Sans Unicode" charset="0"/>
              </a:rPr>
              <a:t>Ada </a:t>
            </a:r>
            <a:r>
              <a:rPr lang="en-US" sz="2000" b="1" dirty="0" err="1">
                <a:latin typeface="Lucida Sans Unicode" charset="0"/>
              </a:rPr>
              <a:t>surat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pernyataan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setuju</a:t>
            </a:r>
            <a:r>
              <a:rPr lang="en-US" sz="2000" b="1" dirty="0">
                <a:latin typeface="Lucida Sans Unicode" charset="0"/>
              </a:rPr>
              <a:t>/</a:t>
            </a:r>
            <a:r>
              <a:rPr lang="en-US" sz="2000" b="1" dirty="0" err="1">
                <a:latin typeface="Lucida Sans Unicode" charset="0"/>
              </a:rPr>
              <a:t>dukungan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dari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pimpinan</a:t>
            </a:r>
            <a:r>
              <a:rPr lang="en-US" sz="2000" b="1" dirty="0">
                <a:latin typeface="Lucida Sans Unicode" charset="0"/>
              </a:rPr>
              <a:t> DPRD </a:t>
            </a:r>
            <a:r>
              <a:rPr lang="en-US" sz="2000" b="1" dirty="0" err="1">
                <a:latin typeface="Lucida Sans Unicode" charset="0"/>
              </a:rPr>
              <a:t>Kab</a:t>
            </a:r>
            <a:r>
              <a:rPr lang="en-US" sz="2000" b="1" dirty="0">
                <a:latin typeface="Lucida Sans Unicode" charset="0"/>
              </a:rPr>
              <a:t>/Kota</a:t>
            </a:r>
            <a:r>
              <a:rPr lang="en-US" sz="2000" dirty="0">
                <a:latin typeface="Lucida Sans Unicode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buFont typeface="Lucida Sans Unicode" charset="0"/>
              <a:buAutoNum type="arabicPeriod"/>
            </a:pPr>
            <a:r>
              <a:rPr lang="en-US" sz="2000" dirty="0">
                <a:latin typeface="Lucida Sans Unicode" charset="0"/>
              </a:rPr>
              <a:t>Ada </a:t>
            </a:r>
            <a:r>
              <a:rPr lang="en-US" sz="2000" b="1" dirty="0" err="1">
                <a:latin typeface="Lucida Sans Unicode" charset="0"/>
              </a:rPr>
              <a:t>Berkas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dokumen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Rencana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Kerja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Anggaran</a:t>
            </a:r>
            <a:r>
              <a:rPr lang="en-US" sz="2000" b="1" dirty="0">
                <a:latin typeface="Lucida Sans Unicode" charset="0"/>
              </a:rPr>
              <a:t> (RKA) SKPD </a:t>
            </a:r>
            <a:r>
              <a:rPr lang="en-US" sz="2000" dirty="0" err="1">
                <a:latin typeface="Lucida Sans Unicode" charset="0"/>
              </a:rPr>
              <a:t>untuk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mendanai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penyusunan</a:t>
            </a:r>
            <a:r>
              <a:rPr lang="en-US" sz="2000" b="1" dirty="0">
                <a:latin typeface="Lucida Sans Unicode" charset="0"/>
              </a:rPr>
              <a:t> SSK </a:t>
            </a:r>
            <a:r>
              <a:rPr lang="en-US" sz="2000" b="1" dirty="0" err="1">
                <a:latin typeface="Lucida Sans Unicode" charset="0"/>
              </a:rPr>
              <a:t>Baru</a:t>
            </a:r>
            <a:r>
              <a:rPr lang="en-US" sz="2000" dirty="0">
                <a:latin typeface="Lucida Sans Unicode" charset="0"/>
              </a:rPr>
              <a:t>, </a:t>
            </a:r>
            <a:r>
              <a:rPr lang="en-US" sz="2000" dirty="0" err="1">
                <a:latin typeface="Lucida Sans Unicode" charset="0"/>
              </a:rPr>
              <a:t>atau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Pemutakhiran</a:t>
            </a:r>
            <a:r>
              <a:rPr lang="en-US" sz="2000" b="1" dirty="0">
                <a:latin typeface="Lucida Sans Unicode" charset="0"/>
              </a:rPr>
              <a:t> SSK </a:t>
            </a:r>
            <a:r>
              <a:rPr lang="en-US" sz="2000" dirty="0" err="1">
                <a:latin typeface="Lucida Sans Unicode" charset="0"/>
              </a:rPr>
              <a:t>serta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operasional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Pokja</a:t>
            </a:r>
            <a:r>
              <a:rPr lang="en-US" sz="2000" dirty="0" smtClean="0">
                <a:latin typeface="Lucida Sans Unicode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buFont typeface="Lucida Sans Unicode" charset="0"/>
              <a:buAutoNum type="arabicPeriod"/>
            </a:pPr>
            <a:r>
              <a:rPr lang="en-US" sz="2000" b="1" dirty="0" smtClean="0">
                <a:latin typeface="Lucida Sans Unicode" charset="0"/>
              </a:rPr>
              <a:t>Draft SK </a:t>
            </a:r>
            <a:r>
              <a:rPr lang="en-US" sz="2000" b="1" dirty="0" err="1" smtClean="0">
                <a:latin typeface="Lucida Sans Unicode" charset="0"/>
              </a:rPr>
              <a:t>Pokja</a:t>
            </a:r>
            <a:r>
              <a:rPr lang="en-US" sz="2000" b="1" dirty="0" smtClean="0">
                <a:latin typeface="Lucida Sans Unicode" charset="0"/>
              </a:rPr>
              <a:t> AMPL/</a:t>
            </a:r>
            <a:r>
              <a:rPr lang="en-US" sz="2000" b="1" dirty="0" err="1" smtClean="0">
                <a:latin typeface="Lucida Sans Unicode" charset="0"/>
              </a:rPr>
              <a:t>Sanitasi</a:t>
            </a:r>
            <a:r>
              <a:rPr lang="en-US" sz="2000" b="1" dirty="0" smtClean="0">
                <a:latin typeface="Lucida Sans Unicode" charset="0"/>
              </a:rPr>
              <a:t> </a:t>
            </a:r>
            <a:r>
              <a:rPr lang="en-US" sz="2000" dirty="0" err="1" smtClean="0">
                <a:latin typeface="Lucida Sans Unicode" charset="0"/>
              </a:rPr>
              <a:t>Kabupaten</a:t>
            </a:r>
            <a:r>
              <a:rPr lang="en-US" sz="2000" dirty="0" smtClean="0">
                <a:latin typeface="Lucida Sans Unicode" charset="0"/>
              </a:rPr>
              <a:t>/Kota</a:t>
            </a:r>
            <a:endParaRPr lang="en-US" sz="2000" dirty="0">
              <a:latin typeface="Lucida Sans Unicode" charset="0"/>
            </a:endParaRPr>
          </a:p>
          <a:p>
            <a:pPr algn="just" eaLnBrk="1" hangingPunct="1">
              <a:lnSpc>
                <a:spcPct val="120000"/>
              </a:lnSpc>
              <a:buFont typeface="Lucida Sans Unicode" charset="0"/>
              <a:buAutoNum type="arabicPeriod"/>
            </a:pPr>
            <a:r>
              <a:rPr lang="en-US" sz="2000" dirty="0">
                <a:latin typeface="Lucida Sans Unicode" charset="0"/>
              </a:rPr>
              <a:t>Ada </a:t>
            </a:r>
            <a:r>
              <a:rPr lang="en-US" sz="2000" b="1" dirty="0" err="1">
                <a:latin typeface="Lucida Sans Unicode" charset="0"/>
              </a:rPr>
              <a:t>surat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usulan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dari</a:t>
            </a:r>
            <a:r>
              <a:rPr lang="en-US" sz="2000" b="1" dirty="0">
                <a:latin typeface="Lucida Sans Unicode" charset="0"/>
              </a:rPr>
              <a:t> </a:t>
            </a:r>
            <a:r>
              <a:rPr lang="en-US" sz="2000" b="1" dirty="0" err="1">
                <a:latin typeface="Lucida Sans Unicode" charset="0"/>
              </a:rPr>
              <a:t>Gubernur</a:t>
            </a:r>
            <a:r>
              <a:rPr lang="en-US" sz="2000" b="1" dirty="0">
                <a:latin typeface="Lucida Sans Unicode" charset="0"/>
              </a:rPr>
              <a:t>  </a:t>
            </a:r>
            <a:r>
              <a:rPr lang="en-US" sz="2000" dirty="0" err="1">
                <a:latin typeface="Lucida Sans Unicode" charset="0"/>
              </a:rPr>
              <a:t>kepada</a:t>
            </a:r>
            <a:r>
              <a:rPr lang="en-US" sz="2000" dirty="0">
                <a:latin typeface="Lucida Sans Unicode" charset="0"/>
              </a:rPr>
              <a:t>  </a:t>
            </a:r>
            <a:r>
              <a:rPr lang="en-US" sz="2000" dirty="0" err="1">
                <a:latin typeface="Lucida Sans Unicode" charset="0"/>
              </a:rPr>
              <a:t>Menteri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Dalam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Negeri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dan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Menteri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Kesehatan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dengan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tembusan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kepada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Kepala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Bappenas</a:t>
            </a:r>
            <a:r>
              <a:rPr lang="en-US" sz="2000" dirty="0">
                <a:latin typeface="Lucida Sans Unicode" charset="0"/>
              </a:rPr>
              <a:t>/</a:t>
            </a:r>
            <a:r>
              <a:rPr lang="en-US" sz="2000" dirty="0" err="1">
                <a:latin typeface="Lucida Sans Unicode" charset="0"/>
              </a:rPr>
              <a:t>Menteri</a:t>
            </a:r>
            <a:r>
              <a:rPr lang="en-US" sz="2000" dirty="0">
                <a:latin typeface="Lucida Sans Unicode" charset="0"/>
              </a:rPr>
              <a:t> PPN </a:t>
            </a:r>
            <a:r>
              <a:rPr lang="en-US" sz="2000" dirty="0" err="1">
                <a:latin typeface="Lucida Sans Unicode" charset="0"/>
              </a:rPr>
              <a:t>dan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Menteri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Pekerjaan</a:t>
            </a:r>
            <a:r>
              <a:rPr lang="en-US" sz="2000" dirty="0">
                <a:latin typeface="Lucida Sans Unicode" charset="0"/>
              </a:rPr>
              <a:t> </a:t>
            </a:r>
            <a:r>
              <a:rPr lang="en-US" sz="2000" dirty="0" err="1">
                <a:latin typeface="Lucida Sans Unicode" charset="0"/>
              </a:rPr>
              <a:t>Umum</a:t>
            </a:r>
            <a:r>
              <a:rPr lang="en-US" sz="2000" dirty="0">
                <a:latin typeface="Lucida Sans Unicode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>
              <a:latin typeface="Lucida Sans Unicode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sz="1400" dirty="0">
              <a:latin typeface="Lucida Sans Unicode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400" dirty="0">
                <a:latin typeface="Lucida Sans Unicode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sz="1400" dirty="0">
              <a:latin typeface="Lucida Sans Unicode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>
              <a:latin typeface="Lucida Sans Unicod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6000" dirty="0" smtClean="0">
                <a:ea typeface="+mj-ea"/>
              </a:rPr>
              <a:t>Wilayah Barat</a:t>
            </a:r>
            <a:endParaRPr lang="en-US" sz="6000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36308"/>
              </p:ext>
            </p:extLst>
          </p:nvPr>
        </p:nvGraphicFramePr>
        <p:xfrm>
          <a:off x="-14514" y="0"/>
          <a:ext cx="9296400" cy="662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20285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1 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Sumatera Utara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Rina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1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Tapanuli</a:t>
                      </a:r>
                      <a:r>
                        <a:rPr lang="en-US" baseline="0" dirty="0" smtClean="0"/>
                        <a:t> Selatan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 Medan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Simalungun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 Toba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Samosir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3. Kota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Gunung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Sitoli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 Deli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Serdang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dirty="0" err="1" smtClean="0"/>
                        <a:t>Mandailing</a:t>
                      </a:r>
                      <a:r>
                        <a:rPr lang="en-US" baseline="0" dirty="0" smtClean="0"/>
                        <a:t> Natal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Karo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Nias</a:t>
                      </a:r>
                      <a:r>
                        <a:rPr lang="en-US" baseline="0" dirty="0" smtClean="0"/>
                        <a:t> Selatan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 Kota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Tanjung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Balai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r>
                        <a:rPr lang="en-US" dirty="0" err="1" smtClean="0"/>
                        <a:t>Pak</a:t>
                      </a:r>
                      <a:r>
                        <a:rPr lang="en-US" baseline="0" dirty="0" err="1" smtClean="0"/>
                        <a:t>pak</a:t>
                      </a:r>
                      <a:r>
                        <a:rPr lang="en-US" baseline="0" dirty="0" smtClean="0"/>
                        <a:t> Bharat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6. Kota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Binjai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7. </a:t>
                      </a:r>
                      <a:r>
                        <a:rPr lang="en-US" dirty="0" err="1" smtClean="0"/>
                        <a:t>Labuhan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Batu</a:t>
                      </a:r>
                      <a:r>
                        <a:rPr lang="en-US" baseline="0" dirty="0" smtClean="0"/>
                        <a:t> Selatan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 Kota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Pematang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Siantar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8. </a:t>
                      </a:r>
                      <a:r>
                        <a:rPr lang="en-US" dirty="0" err="1" smtClean="0"/>
                        <a:t>Nias</a:t>
                      </a:r>
                      <a:r>
                        <a:rPr lang="en-US" baseline="0" dirty="0" smtClean="0"/>
                        <a:t> Utara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9. </a:t>
                      </a:r>
                      <a:r>
                        <a:rPr lang="en-US" dirty="0" err="1" smtClean="0"/>
                        <a:t>Nias</a:t>
                      </a:r>
                      <a:r>
                        <a:rPr lang="en-US" dirty="0" smtClean="0"/>
                        <a:t> Barat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91542">
                <a:tc>
                  <a:txBody>
                    <a:bodyPr/>
                    <a:lstStyle/>
                    <a:p>
                      <a:r>
                        <a:rPr lang="en-US" dirty="0" smtClean="0"/>
                        <a:t>10. </a:t>
                      </a:r>
                      <a:r>
                        <a:rPr lang="en-US" dirty="0" err="1" smtClean="0"/>
                        <a:t>Batu</a:t>
                      </a:r>
                      <a:r>
                        <a:rPr lang="en-US" baseline="0" dirty="0" smtClean="0"/>
                        <a:t> Bara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7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251807"/>
              </p:ext>
            </p:extLst>
          </p:nvPr>
        </p:nvGraphicFramePr>
        <p:xfrm>
          <a:off x="-14514" y="0"/>
          <a:ext cx="9296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09432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2 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Sumatera Barat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Bengkulu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Reski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5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542076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/>
                        <a:t>Provinsi</a:t>
                      </a:r>
                      <a:r>
                        <a:rPr lang="en-US" sz="1800" b="1" dirty="0" smtClean="0"/>
                        <a:t> Bengkulu</a:t>
                      </a:r>
                      <a:endParaRPr lang="en-US" sz="1800" b="1" dirty="0"/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24" marB="45724"/>
                </a:tc>
              </a:tr>
              <a:tr h="5420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1. Bengkulu Selatan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5420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2.</a:t>
                      </a:r>
                      <a:r>
                        <a:rPr lang="en-US" sz="1800" baseline="0" dirty="0" smtClean="0">
                          <a:latin typeface="+mj-lt"/>
                        </a:rPr>
                        <a:t> Bengkulu Utara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5420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3. </a:t>
                      </a:r>
                      <a:r>
                        <a:rPr lang="en-US" sz="1800" dirty="0" err="1" smtClean="0">
                          <a:latin typeface="+mj-lt"/>
                        </a:rPr>
                        <a:t>Kaur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7193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latin typeface="+mj-lt"/>
                        </a:rPr>
                        <a:t>Provinsi</a:t>
                      </a:r>
                      <a:r>
                        <a:rPr lang="en-US" sz="1800" b="1" baseline="0" dirty="0" smtClean="0">
                          <a:latin typeface="+mj-lt"/>
                        </a:rPr>
                        <a:t> Sumatera Barat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+mj-lt"/>
                      </a:endParaRPr>
                    </a:p>
                  </a:txBody>
                  <a:tcPr marL="9525" marR="9525" marT="9526" marB="0" anchor="b"/>
                </a:tc>
              </a:tr>
              <a:tr h="447193">
                <a:tc>
                  <a:txBody>
                    <a:bodyPr/>
                    <a:lstStyle/>
                    <a:p>
                      <a:r>
                        <a:rPr lang="en-US" dirty="0" smtClean="0"/>
                        <a:t>1. Kota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Pariaman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7193">
                <a:tc>
                  <a:txBody>
                    <a:bodyPr/>
                    <a:lstStyle/>
                    <a:p>
                      <a:r>
                        <a:rPr lang="en-US" dirty="0" smtClean="0"/>
                        <a:t>2. Padang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Pariaman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7193">
                <a:tc>
                  <a:txBody>
                    <a:bodyPr/>
                    <a:lstStyle/>
                    <a:p>
                      <a:r>
                        <a:rPr lang="en-US" dirty="0" smtClean="0"/>
                        <a:t>3. Lima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Puluh</a:t>
                      </a:r>
                      <a:r>
                        <a:rPr lang="en-US" baseline="0" dirty="0" smtClean="0"/>
                        <a:t> Kota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7193">
                <a:tc>
                  <a:txBody>
                    <a:bodyPr/>
                    <a:lstStyle/>
                    <a:p>
                      <a:r>
                        <a:rPr lang="en-US" dirty="0" smtClean="0"/>
                        <a:t>4. Kota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Solok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7193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Solok</a:t>
                      </a:r>
                      <a:r>
                        <a:rPr lang="en-US" baseline="0" dirty="0" smtClean="0"/>
                        <a:t> Selatan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7193"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r>
                        <a:rPr lang="en-US" dirty="0" err="1" smtClean="0"/>
                        <a:t>Pasaman</a:t>
                      </a:r>
                      <a:r>
                        <a:rPr lang="en-US" baseline="0" dirty="0" smtClean="0"/>
                        <a:t> Barat</a:t>
                      </a:r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7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92863"/>
              </p:ext>
            </p:extLst>
          </p:nvPr>
        </p:nvGraphicFramePr>
        <p:xfrm>
          <a:off x="-14514" y="0"/>
          <a:ext cx="9296400" cy="663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926295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3 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Jambi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Sumatera Selatan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Adi dan Nandia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445428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/>
                        <a:t>Provinsi</a:t>
                      </a:r>
                      <a:r>
                        <a:rPr lang="en-US" sz="1800" b="1" dirty="0" smtClean="0"/>
                        <a:t> Jambi</a:t>
                      </a:r>
                      <a:endParaRPr lang="en-US" sz="1800" b="1" dirty="0"/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24" marB="45724"/>
                </a:tc>
              </a:tr>
              <a:tr h="445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1. </a:t>
                      </a:r>
                      <a:r>
                        <a:rPr lang="en-US" sz="1800" dirty="0" err="1" smtClean="0">
                          <a:latin typeface="+mj-lt"/>
                        </a:rPr>
                        <a:t>Merangin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5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2.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Sarolangun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5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3. Kota</a:t>
                      </a:r>
                      <a:r>
                        <a:rPr lang="en-US" sz="1800" baseline="0" dirty="0" smtClean="0">
                          <a:latin typeface="+mj-lt"/>
                        </a:rPr>
                        <a:t> Sungai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Penuh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5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4. </a:t>
                      </a:r>
                      <a:r>
                        <a:rPr lang="en-US" sz="1800" dirty="0" err="1" smtClean="0">
                          <a:latin typeface="+mj-lt"/>
                        </a:rPr>
                        <a:t>Kerinci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54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5. </a:t>
                      </a:r>
                      <a:r>
                        <a:rPr lang="en-US" sz="1800" dirty="0" err="1" smtClean="0">
                          <a:latin typeface="+mj-lt"/>
                        </a:rPr>
                        <a:t>Batang</a:t>
                      </a:r>
                      <a:r>
                        <a:rPr lang="en-US" sz="1800" dirty="0" smtClean="0">
                          <a:latin typeface="+mj-lt"/>
                        </a:rPr>
                        <a:t> </a:t>
                      </a:r>
                      <a:r>
                        <a:rPr lang="en-US" sz="1800" dirty="0" err="1" smtClean="0">
                          <a:latin typeface="+mj-lt"/>
                        </a:rPr>
                        <a:t>Hari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367461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>
                          <a:latin typeface="+mj-lt"/>
                        </a:rPr>
                        <a:t>Provinsi</a:t>
                      </a:r>
                      <a:r>
                        <a:rPr lang="en-US" sz="1800" b="1" baseline="0" dirty="0" smtClean="0">
                          <a:latin typeface="+mj-lt"/>
                        </a:rPr>
                        <a:t> Sumatera Selatan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1" dirty="0">
                        <a:latin typeface="+mj-lt"/>
                      </a:endParaRPr>
                    </a:p>
                  </a:txBody>
                  <a:tcPr marL="9525" marR="9525" marT="9526" marB="0" anchor="b"/>
                </a:tc>
              </a:tr>
              <a:tr h="3674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Musi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Banyuasin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3674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Ogan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Komering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Timur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3674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Ogan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Ilir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3674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dirty="0" err="1" smtClean="0"/>
                        <a:t>Empat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Lawang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3674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Kota </a:t>
                      </a:r>
                      <a:r>
                        <a:rPr lang="en-US" baseline="0" dirty="0" err="1" smtClean="0"/>
                        <a:t>Lubuk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Linggau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3674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Banyu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Asin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4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83406"/>
              </p:ext>
            </p:extLst>
          </p:nvPr>
        </p:nvGraphicFramePr>
        <p:xfrm>
          <a:off x="-14514" y="0"/>
          <a:ext cx="9296400" cy="727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1322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4 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Banten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Lampung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Leni dan Khalid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501395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/>
                        <a:t>Provinsi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Banten</a:t>
                      </a:r>
                      <a:endParaRPr lang="en-US" sz="1800" b="1" dirty="0"/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24" marB="45724"/>
                </a:tc>
              </a:tr>
              <a:tr h="501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1. Kota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Tangerang</a:t>
                      </a:r>
                      <a:r>
                        <a:rPr lang="en-US" sz="1800" baseline="0" dirty="0" smtClean="0">
                          <a:latin typeface="+mj-lt"/>
                        </a:rPr>
                        <a:t> Selatan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501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2.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Tangerang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501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3.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Lebak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720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+mj-lt"/>
                        </a:rPr>
                        <a:t>Provinsi</a:t>
                      </a:r>
                      <a:r>
                        <a:rPr lang="en-US" sz="1800" b="1" baseline="0" dirty="0" smtClean="0">
                          <a:latin typeface="+mj-lt"/>
                        </a:rPr>
                        <a:t> Lampung</a:t>
                      </a:r>
                      <a:endParaRPr lang="en-US" sz="1800" b="1" dirty="0" smtClean="0">
                        <a:latin typeface="+mj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</a:tr>
              <a:tr h="501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1. </a:t>
                      </a:r>
                      <a:r>
                        <a:rPr lang="en-US" sz="1800" dirty="0" err="1" smtClean="0">
                          <a:latin typeface="+mj-lt"/>
                        </a:rPr>
                        <a:t>Pringsewu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13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2. Mesuji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136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Lampung</a:t>
                      </a:r>
                      <a:r>
                        <a:rPr lang="en-US" baseline="0" dirty="0" smtClean="0"/>
                        <a:t> Selatan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4136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dirty="0" err="1" smtClean="0"/>
                        <a:t>Tanggamus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4136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Lampung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Timur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413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r>
                        <a:rPr lang="en-US" dirty="0" err="1" smtClean="0"/>
                        <a:t>Pesawaran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413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r>
                        <a:rPr lang="en-US" baseline="0" dirty="0" smtClean="0"/>
                        <a:t> Kota Metro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14385"/>
              </p:ext>
            </p:extLst>
          </p:nvPr>
        </p:nvGraphicFramePr>
        <p:xfrm>
          <a:off x="-14514" y="0"/>
          <a:ext cx="9296400" cy="741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10045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5 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Jawa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Barat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Rina dan Alwis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7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1. Kota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Tasikmalaya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 Kota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Banjar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Majalengka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Karawang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Bekasi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Sukabumi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Cianjur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8. Bandung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Ciamis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10. Cirebon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11.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Purwakarta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12. Bandung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Barat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  <a:tr h="449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13. Kota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Sukabumi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1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 marR="0" algn="l" eaLnBrk="1" hangingPunct="1">
              <a:buFont typeface="Arial" charset="0"/>
              <a:buNone/>
            </a:pPr>
            <a:endParaRPr lang="id-ID">
              <a:latin typeface="Lucida Sans Unicod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546085"/>
              </p:ext>
            </p:extLst>
          </p:nvPr>
        </p:nvGraphicFramePr>
        <p:xfrm>
          <a:off x="-14514" y="0"/>
          <a:ext cx="9296400" cy="6629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238"/>
                <a:gridCol w="4856162"/>
              </a:tblGrid>
              <a:tr h="100790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Desk : 6 </a:t>
                      </a: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Provinsi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Kepulauan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Babel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Aceh</a:t>
                      </a:r>
                      <a:endParaRPr 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Fasilitator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Desk : </a:t>
                      </a:r>
                      <a:r>
                        <a:rPr lang="id-ID" sz="2000" dirty="0" smtClean="0">
                          <a:solidFill>
                            <a:schemeClr val="tx1"/>
                          </a:solidFill>
                        </a:rPr>
                        <a:t>Rizal dan Erwin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Kabupaten</a:t>
                      </a:r>
                      <a:r>
                        <a:rPr lang="en-US" sz="1800" b="1" dirty="0" smtClean="0"/>
                        <a:t>/Kota </a:t>
                      </a:r>
                      <a:r>
                        <a:rPr lang="en-US" sz="1800" b="1" dirty="0" err="1" smtClean="0"/>
                        <a:t>Baru</a:t>
                      </a:r>
                      <a:endParaRPr lang="en-US" sz="1800" b="1" dirty="0" smtClean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Pemutakhiran</a:t>
                      </a:r>
                      <a:endParaRPr lang="en-US" sz="1800" b="1" dirty="0"/>
                    </a:p>
                  </a:txBody>
                  <a:tcPr marT="45724" marB="45724" anchor="ctr"/>
                </a:tc>
              </a:tr>
              <a:tr h="446338"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b="1" dirty="0" err="1" smtClean="0"/>
                        <a:t>Provinsi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Kep</a:t>
                      </a:r>
                      <a:r>
                        <a:rPr lang="en-US" sz="1800" b="1" dirty="0" smtClean="0"/>
                        <a:t>.</a:t>
                      </a:r>
                      <a:r>
                        <a:rPr lang="en-US" sz="1800" b="1" baseline="0" dirty="0" smtClean="0"/>
                        <a:t> Babel</a:t>
                      </a:r>
                      <a:endParaRPr lang="en-US" sz="1800" b="1" dirty="0"/>
                    </a:p>
                  </a:txBody>
                  <a:tcPr marT="45724" marB="45724" anchor="ctr"/>
                </a:tc>
                <a:tc hMerge="1"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T="45724" marB="45724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1. Bangka</a:t>
                      </a:r>
                      <a:r>
                        <a:rPr lang="en-US" sz="1800" baseline="0" dirty="0" smtClean="0">
                          <a:latin typeface="+mj-lt"/>
                        </a:rPr>
                        <a:t> 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2.</a:t>
                      </a:r>
                      <a:r>
                        <a:rPr lang="en-US" sz="1800" baseline="0" dirty="0" smtClean="0">
                          <a:latin typeface="+mj-lt"/>
                        </a:rPr>
                        <a:t> Bangka Tengah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3.</a:t>
                      </a:r>
                      <a:r>
                        <a:rPr lang="en-US" sz="1800" baseline="0" dirty="0" smtClean="0">
                          <a:latin typeface="+mj-lt"/>
                        </a:rPr>
                        <a:t> Bangka Barat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4. Bangka Selatan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5. Kota </a:t>
                      </a:r>
                      <a:r>
                        <a:rPr lang="en-US" sz="1800" dirty="0" err="1" smtClean="0">
                          <a:latin typeface="+mj-lt"/>
                        </a:rPr>
                        <a:t>Pangkal</a:t>
                      </a:r>
                      <a:r>
                        <a:rPr lang="en-US" sz="1800" dirty="0" smtClean="0">
                          <a:latin typeface="+mj-lt"/>
                        </a:rPr>
                        <a:t> Pinang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641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+mj-lt"/>
                        </a:rPr>
                        <a:t>Provinsi</a:t>
                      </a:r>
                      <a:r>
                        <a:rPr lang="en-US" sz="1800" b="1" baseline="0" dirty="0" smtClean="0">
                          <a:latin typeface="+mj-lt"/>
                        </a:rPr>
                        <a:t> Aceh</a:t>
                      </a:r>
                      <a:endParaRPr lang="en-US" sz="1800" b="1" dirty="0" smtClean="0">
                        <a:latin typeface="+mj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</a:tr>
              <a:tr h="4463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1. Aceh</a:t>
                      </a:r>
                      <a:r>
                        <a:rPr lang="en-US" sz="1800" baseline="0" dirty="0" smtClean="0">
                          <a:latin typeface="+mj-lt"/>
                        </a:rPr>
                        <a:t> Selatan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36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2. Aceh</a:t>
                      </a:r>
                      <a:r>
                        <a:rPr lang="en-US" sz="1800" baseline="0" dirty="0" smtClean="0">
                          <a:latin typeface="+mj-lt"/>
                        </a:rPr>
                        <a:t> Utara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T="45724" marB="45724" anchor="ctr"/>
                </a:tc>
              </a:tr>
              <a:tr h="368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</a:t>
                      </a:r>
                      <a:r>
                        <a:rPr lang="en-US" dirty="0" err="1" smtClean="0"/>
                        <a:t>Pidie</a:t>
                      </a:r>
                      <a:r>
                        <a:rPr lang="en-US" baseline="0" dirty="0" smtClean="0"/>
                        <a:t> Jaya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368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Kota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Sabang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  <a:tr h="3682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r>
                        <a:rPr lang="en-US" dirty="0" err="1" smtClean="0"/>
                        <a:t>Bener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Meriah</a:t>
                      </a:r>
                      <a:endParaRPr lang="en-US" dirty="0"/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6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3732</TotalTime>
  <Words>616</Words>
  <Application>Microsoft Office PowerPoint</Application>
  <PresentationFormat>On-screen Show (4:3)</PresentationFormat>
  <Paragraphs>196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Lucida Sans Unicode</vt:lpstr>
      <vt:lpstr>ＭＳ Ｐゴシック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Wilayah Barat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Sekretariat PMU PPSP </vt:lpstr>
      <vt:lpstr>Sekian  Terima Kasih 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Pembagian Desk</dc:title>
  <dc:creator>Arif Budiman</dc:creator>
  <cp:lastModifiedBy>P3SDP-AP12NB1</cp:lastModifiedBy>
  <cp:revision>161</cp:revision>
  <dcterms:created xsi:type="dcterms:W3CDTF">2013-08-20T08:53:55Z</dcterms:created>
  <dcterms:modified xsi:type="dcterms:W3CDTF">2015-10-29T04:45:42Z</dcterms:modified>
</cp:coreProperties>
</file>